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1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6E6F-E0FC-42B5-8686-00C66BE4B8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A13546-F443-42B3-9CD0-BD2831DB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AFDA9-3EE8-4E62-AC48-C3A4699A0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D53D-FF8F-4F0F-AD00-EA344AB25F15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CF35D-D4A9-4003-A47F-2EA83EF68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B5397-570A-45C8-BA1D-B96E5491C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3B30-1DB7-4FE3-BFED-5B0CF69F2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59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23DB8-68F8-4F4C-8BF5-C487C2F1E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CF868D-33E6-45C8-9018-7386949829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B1FF6-D6C9-4EA8-AEA5-4FD7C4556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D53D-FF8F-4F0F-AD00-EA344AB25F15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70803-8D0B-4B43-B21D-8B88C8D77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1BD00-C20E-4EC7-8661-E2D66CC52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3B30-1DB7-4FE3-BFED-5B0CF69F2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7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3308EF-6186-4E8C-96F0-B6B3979F31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35A1CE-4DAB-410E-8BDA-A3B25E288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1B88C-0C9A-40B7-9D21-61A9B5329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D53D-FF8F-4F0F-AD00-EA344AB25F15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01CAE-8423-4349-A9A1-5442E83B2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8C898-2A3C-48D3-B0D3-5D58BEBC5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3B30-1DB7-4FE3-BFED-5B0CF69F2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2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C7B54-8968-44A8-94CF-2EE28FB37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20FD2-AD34-4011-A44E-598EFD36B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440EF-36F7-4B12-A89A-A33870517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D53D-FF8F-4F0F-AD00-EA344AB25F15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953BE-0A41-4F98-AAF1-D75ADBA48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6EFB8-2BA3-4825-9D72-776A7A2C2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3B30-1DB7-4FE3-BFED-5B0CF69F2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07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8CF80-B8E2-4C94-850A-853C5DEF2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FA842-3C9C-45EF-A4FD-2371339B11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1DA0E-95C5-4346-9A5B-26B635F1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D53D-FF8F-4F0F-AD00-EA344AB25F15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19E58-C4B8-4D28-8EC6-C8B57487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7DECC-8E4C-41CC-9785-DBAD9F17B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3B30-1DB7-4FE3-BFED-5B0CF69F2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73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8439F-90BA-431F-A3CD-BB984AF7C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A912-3568-496D-9DDB-CB7502AD55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796260-0023-4CBA-9A32-47892A78F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9D589-7E3B-41BC-ABA8-0F1A83A87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D53D-FF8F-4F0F-AD00-EA344AB25F15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7C594-D5F5-404B-B620-0C8A2B57D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3AA35D-592E-44AD-9360-104DFA634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3B30-1DB7-4FE3-BFED-5B0CF69F2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AA196-0F6D-45C6-8603-E4788AA49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CC8048-BF6B-4477-86E0-AE4CA959E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693B9B-AA3B-4EEB-817D-F5C08F12A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1F6D6B-8400-4981-A84D-3B4DD0D50C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748166-0274-44A3-A01F-30CD0EAF3E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C414CF-8848-4D07-AD0C-C492FFA94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D53D-FF8F-4F0F-AD00-EA344AB25F15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DB9370-E596-48C3-B90A-41329DBE7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70324F-A877-4767-9B02-2A8D98073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3B30-1DB7-4FE3-BFED-5B0CF69F2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9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97516-3E56-4B74-80B7-88D382187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482D7E-5CF1-460D-820F-76B67C64B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D53D-FF8F-4F0F-AD00-EA344AB25F15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6D0ED-A107-4DB1-9197-0D33CDEBD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1586C9-EA22-4039-908E-45F744B00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3B30-1DB7-4FE3-BFED-5B0CF69F2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22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B76BCD-EE72-4DBB-A0C6-DF90960F0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D53D-FF8F-4F0F-AD00-EA344AB25F15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008F19-1151-459C-A2E9-C4747B807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9BF572-F47D-40C6-A2EA-1325F03CE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3B30-1DB7-4FE3-BFED-5B0CF69F2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04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5649D-39BA-4E86-A11B-4DA0294C4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8DF15-2E06-48A2-BBC0-B69D4FC06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687102-D085-4182-B3FE-C35CD9103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6BC1DA-2CDF-4541-9C80-1BF90732F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D53D-FF8F-4F0F-AD00-EA344AB25F15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105DB2-ED89-4A8E-88AF-24DDA680C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832B23-BA81-4166-970D-9F7922441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3B30-1DB7-4FE3-BFED-5B0CF69F2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85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82BCD-E5CB-4FAA-BB09-EF7B9AC84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6ADB87-3749-44B0-8288-04B5B2549F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C172EE-7169-4BA8-A95C-D1B4C9544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18FB8C-5B2D-47A1-ACAC-3F340CCF0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D53D-FF8F-4F0F-AD00-EA344AB25F15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BFFF7B-3470-424D-8C3D-38383F298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B88A5A-F87B-4689-B165-E96E07BB4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3B30-1DB7-4FE3-BFED-5B0CF69F2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25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2D779E-7E84-426F-A3EF-DF426784C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5D551-B45C-4452-9531-BE97A1650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F7348-C244-4F8C-B00F-B77EDD2090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CD53D-FF8F-4F0F-AD00-EA344AB25F15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E7D36-BD22-4BB8-B269-109AFB4F3A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66BCA-193B-4CFF-AFBB-A43A127087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93B30-1DB7-4FE3-BFED-5B0CF69F2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4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aspirations.sparc37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68413-F447-4421-B42D-6BB24235E2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0642" y="354248"/>
            <a:ext cx="9025812" cy="1158648"/>
          </a:xfrm>
        </p:spPr>
        <p:txBody>
          <a:bodyPr>
            <a:normAutofit/>
          </a:bodyPr>
          <a:lstStyle/>
          <a:p>
            <a:r>
              <a:rPr lang="en-US" sz="2800" dirty="0"/>
              <a:t>Low-Cost and Tuition-Free Colleges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186740-2A2E-447F-BBFB-A9607D0DE4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14210"/>
            <a:ext cx="9144000" cy="1655762"/>
          </a:xfrm>
        </p:spPr>
        <p:txBody>
          <a:bodyPr>
            <a:normAutofit/>
          </a:bodyPr>
          <a:lstStyle/>
          <a:p>
            <a:r>
              <a:rPr lang="en-US" sz="1800" b="1" dirty="0"/>
              <a:t>Objective: </a:t>
            </a:r>
            <a:r>
              <a:rPr lang="en-US" sz="1800" dirty="0"/>
              <a:t>You will learn about low-cost and tuition-free colleges and the populations they serve.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88DC12-18F2-4302-BDDB-8246197AFC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5667089"/>
            <a:ext cx="2209800" cy="635317"/>
          </a:xfrm>
          <a:prstGeom prst="rect">
            <a:avLst/>
          </a:prstGeom>
        </p:spPr>
      </p:pic>
      <p:pic>
        <p:nvPicPr>
          <p:cNvPr id="7" name="Picture 2" descr="http://aspirations.sparc37.com/wp-content/uploads/2019/04/Financemoney.png">
            <a:extLst>
              <a:ext uri="{FF2B5EF4-FFF2-40B4-BE49-F238E27FC236}">
                <a16:creationId xmlns:a16="http://schemas.microsoft.com/office/drawing/2014/main" id="{1ABB3738-55DF-4783-9994-E395739011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17" y="566640"/>
            <a:ext cx="1659877" cy="145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04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1D69C-7A7F-4403-BCCE-D5821427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80" y="5666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Low-Cost and Tuition-Free Colleges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68357-CF39-414D-964C-DA6D663CF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1800" dirty="0"/>
              <a:t>What we will do: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1. Take the pre-test so that you will know what you should learn from this lesson.</a:t>
            </a:r>
          </a:p>
          <a:p>
            <a:pPr marL="0" indent="0">
              <a:buNone/>
            </a:pPr>
            <a:r>
              <a:rPr lang="en-US" sz="1800" dirty="0"/>
              <a:t>2. Go to </a:t>
            </a:r>
            <a:r>
              <a:rPr lang="en-US" sz="1800" dirty="0">
                <a:hlinkClick r:id="rId2"/>
              </a:rPr>
              <a:t>http://aspirations.sparc37.com/ </a:t>
            </a:r>
            <a:r>
              <a:rPr lang="en-US" sz="1800" dirty="0"/>
              <a:t>and click on the </a:t>
            </a:r>
            <a:r>
              <a:rPr lang="en-US" sz="1800" b="1" i="1" dirty="0"/>
              <a:t>Finances</a:t>
            </a:r>
            <a:r>
              <a:rPr lang="en-US" sz="1800" dirty="0"/>
              <a:t> link at the bottom. </a:t>
            </a:r>
          </a:p>
          <a:p>
            <a:pPr marL="0" indent="0">
              <a:buNone/>
            </a:pPr>
            <a:r>
              <a:rPr lang="en-US" sz="1800" dirty="0"/>
              <a:t>3. Click on “</a:t>
            </a:r>
            <a:r>
              <a:rPr lang="en-US" sz="1800" b="1" dirty="0"/>
              <a:t>College Score Card” </a:t>
            </a:r>
            <a:r>
              <a:rPr lang="en-US" sz="1800" dirty="0"/>
              <a:t>in the table. These are the links you will explore in the lesson.</a:t>
            </a:r>
          </a:p>
          <a:p>
            <a:pPr marL="0" indent="0">
              <a:buNone/>
            </a:pPr>
            <a:r>
              <a:rPr lang="en-US" sz="1800" dirty="0"/>
              <a:t>4. Use the handout provided in the lesson to collect information about tuition-free and low-cost colleges.</a:t>
            </a:r>
          </a:p>
          <a:p>
            <a:pPr marL="0" indent="0">
              <a:buNone/>
            </a:pPr>
            <a:r>
              <a:rPr lang="en-US" sz="1800" dirty="0"/>
              <a:t>5. Prepare a brief oral presentation about each college explored.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5C5203-6F6B-4E87-ACF5-1E70BEFE5A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5667089"/>
            <a:ext cx="2209800" cy="635317"/>
          </a:xfrm>
          <a:prstGeom prst="rect">
            <a:avLst/>
          </a:prstGeom>
        </p:spPr>
      </p:pic>
      <p:pic>
        <p:nvPicPr>
          <p:cNvPr id="6" name="Picture 2" descr="http://aspirations.sparc37.com/wp-content/uploads/2019/04/Financemoney.png">
            <a:extLst>
              <a:ext uri="{FF2B5EF4-FFF2-40B4-BE49-F238E27FC236}">
                <a16:creationId xmlns:a16="http://schemas.microsoft.com/office/drawing/2014/main" id="{DD8AB441-91E9-4A74-9007-E714AEA5A8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17" y="566640"/>
            <a:ext cx="1659877" cy="145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60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1F7A6-BA54-4954-A5E1-E05153D0C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Discussion:</a:t>
            </a:r>
            <a:r>
              <a:rPr lang="en-US" sz="1800" dirty="0"/>
              <a:t> Share something new you have learned about the low-cost and tuition free colleges we          explored today.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How are these colleges similar and how are they different?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Are you interested in applying to any of these colleges? Why?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B64286-6CEE-4473-89CF-8F3A322AB1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6066035"/>
            <a:ext cx="2209800" cy="635317"/>
          </a:xfrm>
          <a:prstGeom prst="rect">
            <a:avLst/>
          </a:prstGeom>
        </p:spPr>
      </p:pic>
      <p:pic>
        <p:nvPicPr>
          <p:cNvPr id="7" name="Picture 2" descr="http://aspirations.sparc37.com/wp-content/uploads/2019/04/Financemoney.png">
            <a:extLst>
              <a:ext uri="{FF2B5EF4-FFF2-40B4-BE49-F238E27FC236}">
                <a16:creationId xmlns:a16="http://schemas.microsoft.com/office/drawing/2014/main" id="{BFC480C0-863D-4D9E-BB57-835AE40E6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17" y="566640"/>
            <a:ext cx="1659877" cy="145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E410224-82F8-4670-BC2B-64356808B63A}"/>
              </a:ext>
            </a:extLst>
          </p:cNvPr>
          <p:cNvSpPr txBox="1">
            <a:spLocks/>
          </p:cNvSpPr>
          <p:nvPr/>
        </p:nvSpPr>
        <p:spPr>
          <a:xfrm>
            <a:off x="1812670" y="566640"/>
            <a:ext cx="9025812" cy="11586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/>
              <a:t>Low-Cost and Tuition-Free Colleges</a:t>
            </a:r>
          </a:p>
        </p:txBody>
      </p:sp>
    </p:spTree>
    <p:extLst>
      <p:ext uri="{BB962C8B-B14F-4D97-AF65-F5344CB8AC3E}">
        <p14:creationId xmlns:p14="http://schemas.microsoft.com/office/powerpoint/2010/main" val="3257390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4B5D9-8F86-4E06-AD2B-BC19F9BA5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583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Low-Cost and Tuition-Free Colleges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7C137-7D69-4320-A86D-0D8B49DA8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Demonstrate your learning:  </a:t>
            </a:r>
            <a:r>
              <a:rPr lang="en-US" sz="1800" dirty="0"/>
              <a:t>Take the post-test to demonstrate a knowledge of Low-Cost and Tuition-Free Colleges.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FEF43F-BD02-4F76-B8BF-49AFE77F4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6066035"/>
            <a:ext cx="2209800" cy="635317"/>
          </a:xfrm>
          <a:prstGeom prst="rect">
            <a:avLst/>
          </a:prstGeom>
        </p:spPr>
      </p:pic>
      <p:pic>
        <p:nvPicPr>
          <p:cNvPr id="6" name="Picture 2" descr="http://aspirations.sparc37.com/wp-content/uploads/2019/04/Financemoney.png">
            <a:extLst>
              <a:ext uri="{FF2B5EF4-FFF2-40B4-BE49-F238E27FC236}">
                <a16:creationId xmlns:a16="http://schemas.microsoft.com/office/drawing/2014/main" id="{FE31BA4F-D59B-4982-9FBA-986AF76FD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17" y="566640"/>
            <a:ext cx="1659877" cy="145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215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8810</TotalTime>
  <Words>192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Low-Cost and Tuition-Free Colleges</vt:lpstr>
      <vt:lpstr>Low-Cost and Tuition-Free Colleges</vt:lpstr>
      <vt:lpstr>PowerPoint Presentation</vt:lpstr>
      <vt:lpstr>Low-Cost and Tuition-Free Colleges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Low-Cost and Tuition-Free Colleges</dc:title>
  <dc:creator>Edstar</dc:creator>
  <cp:lastModifiedBy>Edstar</cp:lastModifiedBy>
  <cp:revision>12</cp:revision>
  <dcterms:created xsi:type="dcterms:W3CDTF">2019-07-24T18:28:11Z</dcterms:created>
  <dcterms:modified xsi:type="dcterms:W3CDTF">2019-08-19T21:28:24Z</dcterms:modified>
</cp:coreProperties>
</file>